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5C5737-FAEB-92AB-E923-BC8A2011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CEE4EC-6C3B-8938-D8E4-B5A6576E5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4E9026-C8EC-B6FD-D05E-833A269A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7F2226-6A7C-C4A2-4605-2C9519D2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1E275C-4E00-926C-FEB8-69FBD52A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4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A6F1B6-1AD0-EB2B-B7A8-D32637C8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A5FEC8-C023-205B-908E-9476244C6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4C549-A25D-59E8-0A7A-E1C9CD59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918D12-49F9-1081-DEEA-82E497E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DD1A36-8EEA-2C62-DE10-6234BE6E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5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8ECC98-0638-6700-C478-153B9C76D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117A89-92E2-A4AA-79CF-7AC4889C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CF0799-0E7B-8D69-2D12-0D910849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647D98-1DAE-8B9D-63A7-8B948A04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9FA4D-10DF-4B50-FE83-64FFB575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85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3647D-D49D-FD08-32CA-50B652E6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1ADBDC-116A-C8C7-8DB4-E5D5D8E3D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436B82-206A-6A54-9709-32ABDA47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2B87B-EF8F-1D3F-9A9A-2FA6D810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9D8BBA-B83B-A9A5-25D1-9DEB44AE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48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D889F-5BED-52D9-4A9E-3C92A4C9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587F5E-BB32-2BBA-5A08-633B7F662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C76455-5359-7C9B-9A70-50408329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E86399-EC16-A00D-48D3-EBF2058B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51E91-9F3A-6E2A-191C-5E105BAC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64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6F059-54A5-724B-15EF-B67F1D5B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EAB9B3-87D7-8C52-E9AA-34987C4E5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655FD2-CD9F-AC39-12C9-D43488D86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6A0FBC-D8FE-356F-5BDC-76784596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CE5A5E-8086-7A9B-D8B9-8D3A9582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28914B-4378-D5AA-CBC9-E0E960DF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158598-C17D-F1D2-6C52-D3C4AF98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EF4D1C-9F39-CD39-25D4-32ACBF7F6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2F2D41D-615A-BD75-C617-59C9A8DB6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D278DB-BB2D-C136-1BD4-77E91EC73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74D7B6-98EC-8E9C-4979-E72B9F83C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2B49D9-402C-5963-EB39-B9445F38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0E23EB-7EB0-A495-C3F1-1B8A5616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379E7F-1393-E2B9-7562-C76A8FB3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8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3D1D7-1E68-2FE4-C8FB-84A39AC4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78A934-98F9-F29B-AE16-00D242A0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D1862F-595E-F2D9-3C22-1168BAC7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8C4956-365C-EBF1-E3C9-B5254C3A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84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E22266-E95C-63D5-A1AF-5C4FEE70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2C0D14-490D-D9F7-3291-C665B914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04AB08-AE1E-47FA-424D-D9E40969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4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6F96D-65BC-790F-B987-C1042FD7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9242FF-9015-32DB-4CB5-5E500BA6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3AD64E-3004-A6D1-7F54-0A28D5DF2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4A98C5-6E91-E9FB-417D-C4C774A4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52F6CD-0A52-0618-C84B-3F714BE1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85DB81-2121-062B-7FCA-29B48F20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6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A667A9-0A7D-A803-5AEF-000569AD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B45BE7-CFD1-95FD-9F00-699045BA8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7E3079-7620-9B7E-686C-BE378444E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96E816-7164-1E51-F610-55AAE2A0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C96711-8320-E51A-DB74-087A975D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3159FC-66ED-C836-F2A1-456B9E2A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42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1AD65A-8AE2-FFC3-CB30-FA4BECC9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A1992D-45E8-0F38-BCD4-F4223B426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A8F776-EA55-A2D9-42FA-4C2C4EC20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4F78-3B33-41CD-AE9D-1D6465F7F349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B27D7B-9925-15F3-8BD6-2B3E3456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91EF47-3428-1D7F-FDBD-38C6FD641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E4E4-6D1D-4C78-9F8D-905CA766F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">
            <a:extLst>
              <a:ext uri="{FF2B5EF4-FFF2-40B4-BE49-F238E27FC236}">
                <a16:creationId xmlns:a16="http://schemas.microsoft.com/office/drawing/2014/main" id="{633BBF35-8DE3-58A9-CFC4-7D76236D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" y="-221108"/>
            <a:ext cx="11916316" cy="70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1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suzuki shinichi</dc:creator>
  <cp:lastModifiedBy>suzuki shinichi</cp:lastModifiedBy>
  <cp:revision>3</cp:revision>
  <dcterms:created xsi:type="dcterms:W3CDTF">2022-04-24T09:28:24Z</dcterms:created>
  <dcterms:modified xsi:type="dcterms:W3CDTF">2022-04-24T09:42:47Z</dcterms:modified>
</cp:coreProperties>
</file>